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4" r:id="rId4"/>
    <p:sldId id="265" r:id="rId5"/>
    <p:sldId id="257" r:id="rId6"/>
    <p:sldId id="261" r:id="rId7"/>
    <p:sldId id="262" r:id="rId8"/>
    <p:sldId id="263" r:id="rId9"/>
    <p:sldId id="259" r:id="rId10"/>
    <p:sldId id="2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5"/>
    <p:restoredTop sz="94628"/>
  </p:normalViewPr>
  <p:slideViewPr>
    <p:cSldViewPr snapToGrid="0" snapToObjects="1">
      <p:cViewPr>
        <p:scale>
          <a:sx n="111" d="100"/>
          <a:sy n="111" d="100"/>
        </p:scale>
        <p:origin x="448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13355-7C9D-384E-B5E8-FFB3FA6DCF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A6AC15-D292-784D-9622-D29F3564C6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051863-0813-464F-8AB0-1D2C6693B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998EF-2B14-0F43-9029-F2092E095B76}" type="datetimeFigureOut">
              <a:rPr lang="en-US" smtClean="0"/>
              <a:t>4/17/22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72B32C-782E-4047-A890-69E271A12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F21389-46C7-334C-827B-45B160BB7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31800-DD84-0449-B107-F93F562BB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615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E0CD5-64B1-9342-9B10-58445432F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07AF15-BE1A-8D42-8B85-679550BE42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6BCC91-C6DB-0C45-8F53-690BB1C6B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998EF-2B14-0F43-9029-F2092E095B76}" type="datetimeFigureOut">
              <a:rPr lang="en-US" smtClean="0"/>
              <a:t>4/17/22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7976B-EE81-4C46-8C7D-BADC46E38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62EF33-433A-2F4A-911F-DC8453EFB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31800-DD84-0449-B107-F93F562BB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0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29FF42-EAB8-A141-BB2A-D101E9ACC9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EE95D0-20FB-A04E-9D9E-62B70DBB8D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549E0-87D1-6542-AB7F-659FE1823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998EF-2B14-0F43-9029-F2092E095B76}" type="datetimeFigureOut">
              <a:rPr lang="en-US" smtClean="0"/>
              <a:t>4/17/22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E4649B-BF0D-3B41-9926-5475FB274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4B8F2-D138-1640-89A4-19E103A3A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31800-DD84-0449-B107-F93F562BB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774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D329F-D447-2641-B642-4B1499DE4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CE0EE6-C7CF-9F4F-BE91-A2C619F648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042A4-7BC1-644E-9110-9ED933B64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998EF-2B14-0F43-9029-F2092E095B76}" type="datetimeFigureOut">
              <a:rPr lang="en-US" smtClean="0"/>
              <a:t>4/17/22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51AB85-3D8E-7A4A-9984-B1360C30C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FC81A1-49B3-C448-9450-EC8C6E163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31800-DD84-0449-B107-F93F562BB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211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467F87-54E8-CE43-98BB-33971C736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B4649C-759E-8A49-97AF-6547EC97CA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339E76-EE77-6146-8D08-2FE59D4C0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998EF-2B14-0F43-9029-F2092E095B76}" type="datetimeFigureOut">
              <a:rPr lang="en-US" smtClean="0"/>
              <a:t>4/17/22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F8E700-C6B2-C942-8003-DB2C1BCAF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091A9B-9C5A-3B4C-97F5-1A24FFD6C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31800-DD84-0449-B107-F93F562BB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476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E5AE0-D76F-0849-A6C2-399A7A70D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C9AC1-2738-5047-AE95-003D472F85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85659-72EF-2B46-833B-9F001BB116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39940C-F9E8-8945-B7F0-A2D4A1A0C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998EF-2B14-0F43-9029-F2092E095B76}" type="datetimeFigureOut">
              <a:rPr lang="en-US" smtClean="0"/>
              <a:t>4/17/22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901398-5B0C-0946-B57B-15A21A396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B85238-B422-384F-AF78-9F9810559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31800-DD84-0449-B107-F93F562BB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743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13D70-258D-A34A-ADFB-9C26A8E2D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BC0D57-03B2-694E-9812-E5B4C6E913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137C28-DCE8-544B-9560-8FC8D2E0C1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363CFF-1228-A546-B27B-8548B15E52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E35F0-4761-3C47-99A7-44BE07A3E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FCD665-9211-E043-8376-E2C3C194B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998EF-2B14-0F43-9029-F2092E095B76}" type="datetimeFigureOut">
              <a:rPr lang="en-US" smtClean="0"/>
              <a:t>4/17/22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26A128-6C3D-6C49-A666-B2C5DFE2A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1CCCB5-6E09-4146-9FFB-F667FE23F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31800-DD84-0449-B107-F93F562BB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902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47D52-4BF3-8A4D-A72C-4206E5A4C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1670DE-3586-714B-9AB7-9FCD39C1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998EF-2B14-0F43-9029-F2092E095B76}" type="datetimeFigureOut">
              <a:rPr lang="en-US" smtClean="0"/>
              <a:t>4/17/22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695AFD-A6DC-4D48-BE64-829D71964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011AF5-1FEC-F944-ADAF-DDD4F6C18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31800-DD84-0449-B107-F93F562BB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2327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400A17-0E40-F949-8DBD-181427B135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998EF-2B14-0F43-9029-F2092E095B76}" type="datetimeFigureOut">
              <a:rPr lang="en-US" smtClean="0"/>
              <a:t>4/17/22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7FDF88-A081-BA40-89E5-481C20B8A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C57BFD-A88D-684E-B26C-8BB5EBEF0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31800-DD84-0449-B107-F93F562BB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38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0541B-D1F6-4F4C-8949-D1C674E99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190DB-C6C8-154C-A908-89F8E516AD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76A806-BC5B-0C48-9049-D4585D4796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73E082-2ED0-2B4F-B6A8-20F8ED309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998EF-2B14-0F43-9029-F2092E095B76}" type="datetimeFigureOut">
              <a:rPr lang="en-US" smtClean="0"/>
              <a:t>4/17/22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5CD735-8979-2F47-9855-7AFDB26F9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86949A-4E39-144E-B127-73873DF5E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31800-DD84-0449-B107-F93F562BB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264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44E8A-98D5-E540-A37A-364C72346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03B16F-F58E-0C4F-B8B8-9A49C1DFC3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9ECE31-0A9E-B841-A886-EB66038270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989A0C-E1E9-194E-B296-CB4331365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3998EF-2B14-0F43-9029-F2092E095B76}" type="datetimeFigureOut">
              <a:rPr lang="en-US" smtClean="0"/>
              <a:t>4/17/22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1DDABE-866C-EA49-B989-D55947167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533F6E-0CF3-D646-BA73-E89404DF8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B31800-DD84-0449-B107-F93F562BB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45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C2447D-E386-EC4F-8547-5B1AF8AB4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37456C-C923-9C46-BDE2-C32E65EA7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87E9FD-96A4-6B47-B43F-5D1DC227CE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3998EF-2B14-0F43-9029-F2092E095B76}" type="datetimeFigureOut">
              <a:rPr lang="en-US" smtClean="0"/>
              <a:t>4/17/22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E65BCE-CD07-C34C-B2A2-C743337776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C64E65-2910-F94E-A196-BB4FF9A169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B31800-DD84-0449-B107-F93F562BB7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108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99B1A-8BDC-2E41-982C-9839BC2BBB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B002F4-7665-C143-A4F3-37757A9F38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BD65C3-6B0E-A84D-A9A7-9200DE38E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5418"/>
            <a:ext cx="12192000" cy="6067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2082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9572CFAE-BA4D-DF4A-ADF9-D79A99D0A5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9388" y="0"/>
            <a:ext cx="42116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5916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6D8A84-F3CE-3A49-BE41-C3847720C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7019" y="0"/>
            <a:ext cx="55579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714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3CC93F0-46FB-024A-B89F-3D753DCD8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7285" y="0"/>
            <a:ext cx="479743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23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AC6C577-3A49-1F4E-BF38-0A9640E25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1344" y="0"/>
            <a:ext cx="42493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208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5221246-9C8B-CA42-BB49-A901A7F3E2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25" y="0"/>
            <a:ext cx="118411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0628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4B0FD6D-6D41-514F-ABE8-99B406669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645" y="0"/>
            <a:ext cx="1016471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699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0DA35FD-0E07-F644-BD42-D743CF4699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60" y="0"/>
            <a:ext cx="41020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4029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D9A9A45-A963-964B-B52A-68544DE02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4831" y="0"/>
            <a:ext cx="40023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487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07B2E1DC-9E9F-8A48-B66F-4004828B1D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49450"/>
            <a:ext cx="12192000" cy="2957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94661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0</Words>
  <Application>Microsoft Macintosh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</cp:revision>
  <dcterms:created xsi:type="dcterms:W3CDTF">2022-04-17T02:54:05Z</dcterms:created>
  <dcterms:modified xsi:type="dcterms:W3CDTF">2022-04-17T04:55:21Z</dcterms:modified>
</cp:coreProperties>
</file>

<file path=docProps/thumbnail.jpeg>
</file>